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CBE82-BFE5-412E-8873-1646CB683A0E}" v="3" dt="2025-12-22T18:13:07.7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재랑 박" userId="0fa47ff9fb429e34" providerId="LiveId" clId="{05C3549C-8872-4D66-8848-10A82A82F6CE}"/>
    <pc:docChg chg="undo custSel modSld">
      <pc:chgData name="재랑 박" userId="0fa47ff9fb429e34" providerId="LiveId" clId="{05C3549C-8872-4D66-8848-10A82A82F6CE}" dt="2025-12-22T18:13:38.382" v="43" actId="1076"/>
      <pc:docMkLst>
        <pc:docMk/>
      </pc:docMkLst>
      <pc:sldChg chg="addSp delSp modSp mod">
        <pc:chgData name="재랑 박" userId="0fa47ff9fb429e34" providerId="LiveId" clId="{05C3549C-8872-4D66-8848-10A82A82F6CE}" dt="2025-12-22T18:13:38.382" v="43" actId="1076"/>
        <pc:sldMkLst>
          <pc:docMk/>
          <pc:sldMk cId="0" sldId="258"/>
        </pc:sldMkLst>
        <pc:spChg chg="add del mod">
          <ac:chgData name="재랑 박" userId="0fa47ff9fb429e34" providerId="LiveId" clId="{05C3549C-8872-4D66-8848-10A82A82F6CE}" dt="2025-12-22T18:12:47.167" v="24" actId="478"/>
          <ac:spMkLst>
            <pc:docMk/>
            <pc:sldMk cId="0" sldId="258"/>
            <ac:spMk id="4" creationId="{8754874E-CFE0-F1E1-CBFE-8E12E236FEE7}"/>
          </ac:spMkLst>
        </pc:spChg>
        <pc:spChg chg="add del mod">
          <ac:chgData name="재랑 박" userId="0fa47ff9fb429e34" providerId="LiveId" clId="{05C3549C-8872-4D66-8848-10A82A82F6CE}" dt="2025-12-22T18:13:28.875" v="40"/>
          <ac:spMkLst>
            <pc:docMk/>
            <pc:sldMk cId="0" sldId="258"/>
            <ac:spMk id="8" creationId="{5F50D151-A21E-E00D-0A2C-B510B6D9FD49}"/>
          </ac:spMkLst>
        </pc:spChg>
        <pc:picChg chg="mod modCrop">
          <ac:chgData name="재랑 박" userId="0fa47ff9fb429e34" providerId="LiveId" clId="{05C3549C-8872-4D66-8848-10A82A82F6CE}" dt="2025-12-22T18:13:38.382" v="43" actId="1076"/>
          <ac:picMkLst>
            <pc:docMk/>
            <pc:sldMk cId="0" sldId="258"/>
            <ac:picMk id="2" creationId="{CF7CC4EB-FB93-B9E6-E943-78CDDBBED655}"/>
          </ac:picMkLst>
        </pc:picChg>
        <pc:picChg chg="add del mod">
          <ac:chgData name="재랑 박" userId="0fa47ff9fb429e34" providerId="LiveId" clId="{05C3549C-8872-4D66-8848-10A82A82F6CE}" dt="2025-12-22T18:12:58.788" v="27" actId="478"/>
          <ac:picMkLst>
            <pc:docMk/>
            <pc:sldMk cId="0" sldId="258"/>
            <ac:picMk id="6" creationId="{7125A521-0540-729F-70D3-834A424257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18.png"/><Relationship Id="rId26" Type="http://schemas.openxmlformats.org/officeDocument/2006/relationships/image" Target="../media/image58.png"/><Relationship Id="rId3" Type="http://schemas.openxmlformats.org/officeDocument/2006/relationships/image" Target="../media/image38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7.png"/><Relationship Id="rId2" Type="http://schemas.openxmlformats.org/officeDocument/2006/relationships/image" Target="../media/image14.png"/><Relationship Id="rId16" Type="http://schemas.openxmlformats.org/officeDocument/2006/relationships/image" Target="../media/image49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4.png"/><Relationship Id="rId24" Type="http://schemas.openxmlformats.org/officeDocument/2006/relationships/image" Target="../media/image56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5.png"/><Relationship Id="rId10" Type="http://schemas.openxmlformats.org/officeDocument/2006/relationships/image" Target="../media/image43.png"/><Relationship Id="rId19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18.png"/><Relationship Id="rId12" Type="http://schemas.openxmlformats.org/officeDocument/2006/relationships/image" Target="../media/image65.png"/><Relationship Id="rId2" Type="http://schemas.openxmlformats.org/officeDocument/2006/relationships/image" Target="../media/image14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1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12" Type="http://schemas.openxmlformats.org/officeDocument/2006/relationships/image" Target="../media/image7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62871" y="7779313"/>
            <a:ext cx="6171429" cy="3655539"/>
            <a:chOff x="11862871" y="7779313"/>
            <a:chExt cx="6171429" cy="36555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480000">
              <a:off x="11862871" y="7779313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6615" y="1335782"/>
            <a:ext cx="5873419" cy="3479018"/>
            <a:chOff x="-1476615" y="1335782"/>
            <a:chExt cx="5873419" cy="34790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-1476615" y="1335782"/>
              <a:ext cx="5873419" cy="34790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0905" y="-19048"/>
            <a:ext cx="4000046" cy="172507"/>
            <a:chOff x="940905" y="-19048"/>
            <a:chExt cx="4000046" cy="172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905" y="-19048"/>
              <a:ext cx="4000046" cy="17250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55810" y="2208839"/>
            <a:ext cx="381015" cy="337547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051" y="2104080"/>
            <a:ext cx="7776710" cy="2817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905" y="9078273"/>
            <a:ext cx="2387552" cy="433572"/>
            <a:chOff x="940905" y="9078273"/>
            <a:chExt cx="2387552" cy="43357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0905" y="9460780"/>
              <a:ext cx="2000023" cy="51064"/>
              <a:chOff x="940905" y="9460780"/>
              <a:chExt cx="2000023" cy="5106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40905" y="9460780"/>
                <a:ext cx="2000023" cy="5106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620" y="9043988"/>
              <a:ext cx="1754797" cy="45528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56681" y="694720"/>
            <a:ext cx="1641149" cy="45528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192" y="8436135"/>
            <a:ext cx="1796500" cy="6070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09473" y="2578043"/>
            <a:ext cx="526988" cy="5718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38867" y="9078276"/>
            <a:ext cx="2387552" cy="433572"/>
            <a:chOff x="7538867" y="9078276"/>
            <a:chExt cx="2387552" cy="43357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538871" y="9460784"/>
              <a:ext cx="2000023" cy="51064"/>
              <a:chOff x="7538871" y="9460784"/>
              <a:chExt cx="2000023" cy="5106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38871" y="9460784"/>
                <a:ext cx="2000023" cy="5106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4582" y="9043991"/>
              <a:ext cx="1754797" cy="4552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32894" y="9078276"/>
            <a:ext cx="2387554" cy="433572"/>
            <a:chOff x="5332894" y="9078276"/>
            <a:chExt cx="2387554" cy="43357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332894" y="9460784"/>
              <a:ext cx="2000023" cy="51064"/>
              <a:chOff x="5332894" y="9460784"/>
              <a:chExt cx="2000023" cy="5106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32894" y="9460784"/>
                <a:ext cx="2000023" cy="51064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8610" y="9043991"/>
              <a:ext cx="1754797" cy="4552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26371" y="9078276"/>
            <a:ext cx="2387552" cy="433572"/>
            <a:chOff x="3126371" y="9078276"/>
            <a:chExt cx="2387552" cy="43357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126376" y="9460784"/>
              <a:ext cx="2000023" cy="51064"/>
              <a:chOff x="3126376" y="9460784"/>
              <a:chExt cx="2000023" cy="5106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26376" y="9460784"/>
                <a:ext cx="2000023" cy="51064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92087" y="9043991"/>
              <a:ext cx="1754797" cy="4552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797" y="10519"/>
            <a:ext cx="2186398" cy="18363992"/>
            <a:chOff x="8088797" y="10519"/>
            <a:chExt cx="2186398" cy="1836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88797" y="10519"/>
              <a:ext cx="2186398" cy="183639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88320" y="1262877"/>
            <a:ext cx="11447978" cy="4027998"/>
            <a:chOff x="4988320" y="1262877"/>
            <a:chExt cx="11447978" cy="4027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320" y="1262877"/>
              <a:ext cx="11447978" cy="4027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88320" y="1262877"/>
            <a:ext cx="11447978" cy="4027998"/>
            <a:chOff x="4988320" y="1262877"/>
            <a:chExt cx="11447978" cy="40279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8320" y="1262877"/>
              <a:ext cx="11447978" cy="40279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146" y="1055555"/>
            <a:ext cx="3131323" cy="13996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5905" y="5152425"/>
            <a:ext cx="2201281" cy="51064"/>
            <a:chOff x="1055905" y="5152425"/>
            <a:chExt cx="2201281" cy="510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905" y="5152425"/>
              <a:ext cx="2201281" cy="510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811" y="4316439"/>
            <a:ext cx="1889377" cy="8710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88320" y="5790812"/>
            <a:ext cx="3394879" cy="3440604"/>
            <a:chOff x="4988320" y="5790812"/>
            <a:chExt cx="3394879" cy="344060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8320" y="5790812"/>
              <a:ext cx="3394879" cy="344060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58515" y="7326582"/>
            <a:ext cx="2209225" cy="821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486082" y="6622136"/>
            <a:ext cx="399354" cy="227248"/>
            <a:chOff x="6486082" y="6622136"/>
            <a:chExt cx="399354" cy="2272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86082" y="6622136"/>
              <a:ext cx="399354" cy="2272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14870" y="5803928"/>
            <a:ext cx="3394879" cy="3440604"/>
            <a:chOff x="9014870" y="5803928"/>
            <a:chExt cx="3394879" cy="344060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14870" y="5803928"/>
              <a:ext cx="3394879" cy="344060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94477" y="7146887"/>
            <a:ext cx="2143187" cy="117919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12632" y="6622136"/>
            <a:ext cx="399354" cy="227248"/>
            <a:chOff x="10512632" y="6622136"/>
            <a:chExt cx="399354" cy="2272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12632" y="6622136"/>
              <a:ext cx="399354" cy="2272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36298" y="5791800"/>
            <a:ext cx="3394879" cy="3440604"/>
            <a:chOff x="13036298" y="5791800"/>
            <a:chExt cx="3394879" cy="344060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36298" y="5791800"/>
              <a:ext cx="3394879" cy="344060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06477" y="7125315"/>
            <a:ext cx="2104510" cy="117919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4534061" y="6622136"/>
            <a:ext cx="399354" cy="227248"/>
            <a:chOff x="14534061" y="6622136"/>
            <a:chExt cx="399354" cy="22724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34061" y="6622136"/>
              <a:ext cx="399354" cy="22724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40686" y="2914543"/>
            <a:ext cx="7489046" cy="174597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70295" y="2474779"/>
            <a:ext cx="11284029" cy="44025"/>
            <a:chOff x="5070295" y="2474779"/>
            <a:chExt cx="11284029" cy="440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70295" y="2474779"/>
              <a:ext cx="11284029" cy="4402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1620" y="9323484"/>
            <a:ext cx="371330" cy="3938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80406" y="1534474"/>
            <a:ext cx="5866667" cy="752381"/>
            <a:chOff x="7580406" y="1534474"/>
            <a:chExt cx="5866667" cy="75238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580406" y="1534474"/>
              <a:ext cx="5864452" cy="747529"/>
              <a:chOff x="7580406" y="1534474"/>
              <a:chExt cx="5864452" cy="74752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580406" y="1534474"/>
                <a:ext cx="5864452" cy="74752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73308" y="1616051"/>
              <a:ext cx="5183700" cy="62275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77629" y="1796575"/>
              <a:ext cx="213331" cy="235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797" y="10519"/>
            <a:ext cx="2186398" cy="18363992"/>
            <a:chOff x="8088797" y="10519"/>
            <a:chExt cx="2186398" cy="1836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88797" y="10519"/>
              <a:ext cx="2186398" cy="1836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4402037" cy="1199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20" y="9323487"/>
            <a:ext cx="381635" cy="45528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6278" y="2124318"/>
            <a:ext cx="15071435" cy="7767586"/>
            <a:chOff x="1646278" y="2124318"/>
            <a:chExt cx="15071435" cy="77675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6278" y="2124318"/>
              <a:ext cx="15071435" cy="7767586"/>
            </a:xfrm>
            <a:prstGeom prst="rect">
              <a:avLst/>
            </a:prstGeom>
          </p:spPr>
        </p:pic>
      </p:grpSp>
      <p:pic>
        <p:nvPicPr>
          <p:cNvPr id="2" name="그림 1" descr="텍스트, 인간의 얼굴, 사람, 스크린샷이(가) 표시된 사진">
            <a:extLst>
              <a:ext uri="{FF2B5EF4-FFF2-40B4-BE49-F238E27FC236}">
                <a16:creationId xmlns:a16="http://schemas.microsoft.com/office/drawing/2014/main" id="{CF7CC4EB-FB93-B9E6-E943-78CDDBBED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45" b="1"/>
          <a:stretch>
            <a:fillRect/>
          </a:stretch>
        </p:blipFill>
        <p:spPr>
          <a:xfrm>
            <a:off x="11952305" y="2255097"/>
            <a:ext cx="4658937" cy="1477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797" y="10519"/>
            <a:ext cx="2186398" cy="18363992"/>
            <a:chOff x="8088797" y="10519"/>
            <a:chExt cx="2186398" cy="1836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88797" y="10519"/>
              <a:ext cx="2186398" cy="1836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5" y="1055555"/>
            <a:ext cx="3212418" cy="29568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1620" y="9323487"/>
            <a:ext cx="381778" cy="463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7203" y="2178061"/>
            <a:ext cx="6597300" cy="3043517"/>
            <a:chOff x="4287203" y="2178061"/>
            <a:chExt cx="6597300" cy="30435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7203" y="2178061"/>
              <a:ext cx="6597300" cy="304351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2733" y="2522505"/>
            <a:ext cx="3610352" cy="10180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17777" y="2625156"/>
            <a:ext cx="161411" cy="163582"/>
            <a:chOff x="4717777" y="2625156"/>
            <a:chExt cx="161411" cy="1635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17777" y="2625156"/>
              <a:ext cx="161411" cy="16358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59020" y="3688934"/>
            <a:ext cx="3584760" cy="13775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14260" y="3788207"/>
            <a:ext cx="161548" cy="163787"/>
            <a:chOff x="4714260" y="3788207"/>
            <a:chExt cx="161548" cy="1637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14260" y="3788207"/>
              <a:ext cx="161548" cy="1637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84503" y="2173097"/>
            <a:ext cx="1998548" cy="3043517"/>
            <a:chOff x="8884503" y="2173097"/>
            <a:chExt cx="1998548" cy="30435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4503" y="2173097"/>
              <a:ext cx="1998548" cy="304351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955782" y="3058847"/>
            <a:ext cx="1628339" cy="128162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116920" y="2146749"/>
            <a:ext cx="6597300" cy="3043517"/>
            <a:chOff x="11116920" y="2146749"/>
            <a:chExt cx="6597300" cy="30435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6920" y="2146749"/>
              <a:ext cx="6597300" cy="3043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16920" y="2141786"/>
            <a:ext cx="1998548" cy="3043517"/>
            <a:chOff x="11116920" y="2141786"/>
            <a:chExt cx="1998548" cy="304351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6920" y="2141786"/>
              <a:ext cx="1998548" cy="304351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78668" y="3201363"/>
            <a:ext cx="1637863" cy="8969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287203" y="5769811"/>
            <a:ext cx="6597300" cy="3043517"/>
            <a:chOff x="4287203" y="5769811"/>
            <a:chExt cx="6597300" cy="304351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7203" y="5769811"/>
              <a:ext cx="6597300" cy="304351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884503" y="5769811"/>
            <a:ext cx="1998548" cy="3043517"/>
            <a:chOff x="8884503" y="5769811"/>
            <a:chExt cx="1998548" cy="304351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4503" y="5769811"/>
              <a:ext cx="1998548" cy="304351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55791" y="6817572"/>
            <a:ext cx="1755739" cy="89691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116920" y="5734398"/>
            <a:ext cx="6597300" cy="3043517"/>
            <a:chOff x="11116920" y="5734398"/>
            <a:chExt cx="6597300" cy="304351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16920" y="5734398"/>
              <a:ext cx="6597300" cy="304351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116920" y="5729434"/>
            <a:ext cx="1998548" cy="3043517"/>
            <a:chOff x="11116920" y="5729434"/>
            <a:chExt cx="1998548" cy="304351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16920" y="5729434"/>
              <a:ext cx="1998548" cy="3043517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78668" y="6817572"/>
            <a:ext cx="1751110" cy="88738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055931" y="4413161"/>
            <a:ext cx="1898292" cy="1923859"/>
            <a:chOff x="10055931" y="4413161"/>
            <a:chExt cx="1898292" cy="192385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55931" y="4413161"/>
              <a:ext cx="1898292" cy="192385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5905" y="5152425"/>
            <a:ext cx="2201281" cy="51064"/>
            <a:chOff x="1055905" y="5152425"/>
            <a:chExt cx="2201281" cy="5106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55905" y="5152425"/>
              <a:ext cx="2201281" cy="5106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17810" y="4316439"/>
            <a:ext cx="2024034" cy="8724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356751" y="4664767"/>
            <a:ext cx="1296652" cy="1296652"/>
            <a:chOff x="10356751" y="4664767"/>
            <a:chExt cx="1296652" cy="129665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56751" y="4664767"/>
              <a:ext cx="1296652" cy="129665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744221" y="6019735"/>
            <a:ext cx="3559371" cy="13844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499741" y="6122381"/>
            <a:ext cx="161411" cy="163582"/>
            <a:chOff x="13499741" y="6122381"/>
            <a:chExt cx="161411" cy="16358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99741" y="6122381"/>
              <a:ext cx="161411" cy="163582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40983" y="7567116"/>
            <a:ext cx="3527751" cy="106280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496224" y="7666384"/>
            <a:ext cx="161548" cy="163787"/>
            <a:chOff x="13496224" y="7666384"/>
            <a:chExt cx="161548" cy="16378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6224" y="7666384"/>
              <a:ext cx="161548" cy="163787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869656" y="6210211"/>
            <a:ext cx="2478409" cy="101801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634711" y="6312862"/>
            <a:ext cx="161411" cy="163582"/>
            <a:chOff x="4634711" y="6312862"/>
            <a:chExt cx="161411" cy="1635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34711" y="6312862"/>
              <a:ext cx="161411" cy="16358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866390" y="7376640"/>
            <a:ext cx="2619151" cy="101887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4631195" y="7475913"/>
            <a:ext cx="161548" cy="163787"/>
            <a:chOff x="4631195" y="7475913"/>
            <a:chExt cx="161548" cy="163787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31195" y="7475913"/>
              <a:ext cx="161548" cy="163787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34697" y="2488768"/>
            <a:ext cx="3337657" cy="102075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499741" y="2591419"/>
            <a:ext cx="161411" cy="163582"/>
            <a:chOff x="13499741" y="2591419"/>
            <a:chExt cx="161411" cy="16358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99741" y="2591419"/>
              <a:ext cx="161411" cy="163582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740983" y="3655197"/>
            <a:ext cx="3044398" cy="1384589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3496224" y="3754469"/>
            <a:ext cx="161548" cy="163787"/>
            <a:chOff x="13496224" y="3754469"/>
            <a:chExt cx="161548" cy="163787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96224" y="3754469"/>
              <a:ext cx="161548" cy="163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797" y="10519"/>
            <a:ext cx="2186398" cy="18363992"/>
            <a:chOff x="8088797" y="10519"/>
            <a:chExt cx="2186398" cy="1836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088797" y="10519"/>
              <a:ext cx="2186398" cy="1836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146" y="1055555"/>
            <a:ext cx="3193551" cy="12036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620" y="9323487"/>
            <a:ext cx="401263" cy="3850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905" y="5152425"/>
            <a:ext cx="2201281" cy="51064"/>
            <a:chOff x="1055905" y="5152425"/>
            <a:chExt cx="2201281" cy="510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905" y="5152425"/>
              <a:ext cx="2201281" cy="510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7810" y="4316439"/>
            <a:ext cx="2148692" cy="8724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51341" y="8185030"/>
            <a:ext cx="11200000" cy="1657143"/>
            <a:chOff x="4951341" y="8185030"/>
            <a:chExt cx="11200000" cy="16571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51341" y="8185030"/>
              <a:ext cx="11199308" cy="1648938"/>
              <a:chOff x="4951341" y="8185030"/>
              <a:chExt cx="11199308" cy="164893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951341" y="8185030"/>
                <a:ext cx="11199308" cy="164893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268" y="8374297"/>
              <a:ext cx="9712984" cy="12978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0720" y="1065076"/>
            <a:ext cx="10821244" cy="6939002"/>
            <a:chOff x="5140720" y="1065076"/>
            <a:chExt cx="10821244" cy="693900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5152531" y="4007263"/>
              <a:ext cx="4943115" cy="2791472"/>
              <a:chOff x="5152531" y="4007263"/>
              <a:chExt cx="4943115" cy="279147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52531" y="4007263"/>
                <a:ext cx="4943115" cy="279147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009582" y="4009511"/>
              <a:ext cx="4943115" cy="2786976"/>
              <a:chOff x="11009582" y="4009511"/>
              <a:chExt cx="4943115" cy="27869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009582" y="4009511"/>
                <a:ext cx="4943115" cy="27869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140720" y="1065076"/>
              <a:ext cx="4943115" cy="2773294"/>
              <a:chOff x="5140720" y="1065076"/>
              <a:chExt cx="4943115" cy="277329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40720" y="1065076"/>
                <a:ext cx="4943115" cy="277329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009582" y="1065076"/>
              <a:ext cx="4943115" cy="2768145"/>
              <a:chOff x="11009582" y="1065076"/>
              <a:chExt cx="4943115" cy="276814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009582" y="1065076"/>
                <a:ext cx="4943115" cy="276814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03437" y="6997327"/>
              <a:ext cx="2278558" cy="1029634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94480" y="6997327"/>
              <a:ext cx="3262529" cy="1029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4EA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8797" y="10519"/>
            <a:ext cx="2186398" cy="18363992"/>
            <a:chOff x="8088797" y="10519"/>
            <a:chExt cx="2186398" cy="183639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088797" y="10519"/>
              <a:ext cx="2186398" cy="1836399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1146" y="1055555"/>
            <a:ext cx="3131246" cy="1393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13770" y="3117213"/>
            <a:ext cx="4000046" cy="172507"/>
            <a:chOff x="-1913770" y="3117213"/>
            <a:chExt cx="4000046" cy="1725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1913770" y="3117213"/>
              <a:ext cx="4000046" cy="17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73765" y="-271104"/>
            <a:ext cx="6171429" cy="3655539"/>
            <a:chOff x="15573765" y="-271104"/>
            <a:chExt cx="6171429" cy="36555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600000">
              <a:off x="15573765" y="-271104"/>
              <a:ext cx="6171429" cy="365553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620" y="9323487"/>
            <a:ext cx="381778" cy="4634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5905" y="5152425"/>
            <a:ext cx="2201281" cy="51064"/>
            <a:chOff x="1055905" y="5152425"/>
            <a:chExt cx="2201281" cy="510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5905" y="5152425"/>
              <a:ext cx="2201281" cy="510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17810" y="4316439"/>
            <a:ext cx="1884406" cy="872415"/>
          </a:xfrm>
          <a:prstGeom prst="rect">
            <a:avLst/>
          </a:prstGeom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7C817866-E97D-343F-5576-C740F66E12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72843"/>
            <a:ext cx="7086600" cy="9142657"/>
          </a:xfrm>
          <a:prstGeom prst="rect">
            <a:avLst/>
          </a:prstGeom>
        </p:spPr>
      </p:pic>
      <p:pic>
        <p:nvPicPr>
          <p:cNvPr id="4" name="5조_시나브로_최종시연영상">
            <a:hlinkClick r:id="" action="ppaction://media"/>
            <a:extLst>
              <a:ext uri="{FF2B5EF4-FFF2-40B4-BE49-F238E27FC236}">
                <a16:creationId xmlns:a16="http://schemas.microsoft.com/office/drawing/2014/main" id="{6531F038-BDD1-290C-E8E8-8D20D9CA97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61290" y="1257300"/>
            <a:ext cx="3421110" cy="746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재랑 박</cp:lastModifiedBy>
  <cp:revision>6</cp:revision>
  <dcterms:created xsi:type="dcterms:W3CDTF">2023-06-05T05:31:56Z</dcterms:created>
  <dcterms:modified xsi:type="dcterms:W3CDTF">2025-12-22T18:13:38Z</dcterms:modified>
</cp:coreProperties>
</file>